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D99D9-59FF-4B5B-9A61-CD0C6FFB6291}" type="datetimeFigureOut">
              <a:rPr lang="en-US" smtClean="0"/>
              <a:t>8/18/2010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E0BD5A-73BB-4F6F-9B0A-AA98319054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/>
          <a:lstStyle/>
          <a:p>
            <a:r>
              <a:rPr lang="fr-FR" dirty="0" smtClean="0"/>
              <a:t>Ma journée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4286280"/>
          </a:xfrm>
        </p:spPr>
        <p:txBody>
          <a:bodyPr/>
          <a:lstStyle/>
          <a:p>
            <a:r>
              <a:rPr lang="fr-FR" b="1" u="sng" dirty="0" smtClean="0"/>
              <a:t>Ecoutez! Vrai ou Faux?</a:t>
            </a:r>
          </a:p>
          <a:p>
            <a:pPr algn="l"/>
            <a:r>
              <a:rPr lang="fr-FR" dirty="0" smtClean="0"/>
              <a:t>1.Normalement, je me réveille à six heures.</a:t>
            </a:r>
          </a:p>
          <a:p>
            <a:pPr algn="l"/>
            <a:r>
              <a:rPr lang="fr-FR" dirty="0" smtClean="0"/>
              <a:t>2.Je me lève à six heures trente.</a:t>
            </a:r>
          </a:p>
          <a:p>
            <a:pPr algn="l"/>
            <a:r>
              <a:rPr lang="fr-FR" dirty="0" smtClean="0"/>
              <a:t>3.Je prends une douche à sept heures.</a:t>
            </a:r>
          </a:p>
          <a:p>
            <a:pPr algn="l"/>
            <a:r>
              <a:rPr lang="fr-FR" dirty="0" smtClean="0"/>
              <a:t>4.Je prends le petit-déjeuner à six heures moins le quart.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 </a:t>
            </a:r>
            <a:r>
              <a:rPr lang="en-NZ" dirty="0" err="1" smtClean="0"/>
              <a:t>journée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Competition: imagine that you are a famous person (sports star, musician, actor, actress, etc.)</a:t>
            </a:r>
          </a:p>
          <a:p>
            <a:r>
              <a:rPr lang="en-NZ" dirty="0" smtClean="0"/>
              <a:t>Write an article for “Bonjour” magazine describing  your typical day.</a:t>
            </a:r>
          </a:p>
          <a:p>
            <a:r>
              <a:rPr lang="en-NZ" dirty="0" smtClean="0"/>
              <a:t>Keep it simple!</a:t>
            </a:r>
          </a:p>
          <a:p>
            <a:r>
              <a:rPr lang="en-NZ" dirty="0" smtClean="0"/>
              <a:t>It will be judged on: use of French, presentation and information.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Interview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You are working as a reporter for a French radio station.</a:t>
            </a:r>
          </a:p>
          <a:p>
            <a:r>
              <a:rPr lang="en-NZ" dirty="0" smtClean="0"/>
              <a:t>Interview a famous person about their typical day.</a:t>
            </a:r>
          </a:p>
          <a:p>
            <a:r>
              <a:rPr lang="en-NZ" dirty="0" smtClean="0"/>
              <a:t>Record the interview ready </a:t>
            </a:r>
            <a:r>
              <a:rPr lang="en-NZ" smtClean="0"/>
              <a:t>for broadcasting!</a:t>
            </a:r>
            <a:endParaRPr lang="en-NZ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</TotalTime>
  <Words>127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Ma journée</vt:lpstr>
      <vt:lpstr>Ma journée</vt:lpstr>
      <vt:lpstr>Interview</vt:lpstr>
    </vt:vector>
  </TitlesOfParts>
  <Company>Hillcrest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journée</dc:title>
  <dc:creator>scollett</dc:creator>
  <cp:lastModifiedBy>scollett</cp:lastModifiedBy>
  <cp:revision>3</cp:revision>
  <dcterms:created xsi:type="dcterms:W3CDTF">2010-08-18T02:14:59Z</dcterms:created>
  <dcterms:modified xsi:type="dcterms:W3CDTF">2010-08-18T02:34:48Z</dcterms:modified>
</cp:coreProperties>
</file>